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FFFFF"/>
    <a:srgbClr val="EEEEF2"/>
    <a:srgbClr val="FDFBFD"/>
    <a:srgbClr val="F9F0F3"/>
    <a:srgbClr val="080715"/>
    <a:srgbClr val="F1F0F1"/>
    <a:srgbClr val="281C1D"/>
    <a:srgbClr val="9C9C9C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21594" r="31172" b="3403"/>
          <a:stretch/>
        </p:blipFill>
        <p:spPr>
          <a:xfrm>
            <a:off x="868101" y="532434"/>
            <a:ext cx="10058400" cy="61181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9"/>
          <a:stretch/>
        </p:blipFill>
        <p:spPr>
          <a:xfrm>
            <a:off x="0" y="0"/>
            <a:ext cx="12192000" cy="64685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789093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188411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1623342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789092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1515019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2926079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3717430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2924949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47</Words>
  <Application>Microsoft Office PowerPoint</Application>
  <PresentationFormat>Widescreen</PresentationFormat>
  <Paragraphs>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16</cp:revision>
  <dcterms:created xsi:type="dcterms:W3CDTF">2023-07-26T07:29:03Z</dcterms:created>
  <dcterms:modified xsi:type="dcterms:W3CDTF">2023-08-05T17:37:27Z</dcterms:modified>
</cp:coreProperties>
</file>